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03" autoAdjust="0"/>
  </p:normalViewPr>
  <p:slideViewPr>
    <p:cSldViewPr snapToGrid="0" snapToObjects="1">
      <p:cViewPr>
        <p:scale>
          <a:sx n="66" d="100"/>
          <a:sy n="66" d="100"/>
        </p:scale>
        <p:origin x="-220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227276-801F-45A0-8999-F6C9DADD644F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GB"/>
              <a:t>www.newbubbles.com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63E730-C602-4EC3-A4D7-B64AA854F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321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F767C1-1C17-44B6-A6C0-5EF6CA8AFE51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GB"/>
              <a:t>www.newbubbles.com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A469CA-1730-4B03-8DA0-C84ED431A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495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497C6-3B4F-4737-AF02-D06B88D52113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www.newbubbles.com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F72E2-86E3-4138-B97B-B0A95CF40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63C45-4EFA-4996-94B5-CDD9A2BE83C1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www.newbubbles.com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ABC5F-AA9F-4F7F-833F-361092155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93875-8BEB-448B-BDD0-5DF27D5A8B6F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www.newbubbles.com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811D3-BFA7-4C6E-B153-2A099FCE7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A27B1-891C-4955-A35B-C9DBCEA5EBED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www.newbubbles.com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C38FA-8379-4740-9F2C-7B244F69F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0B12B-5CBC-4139-AE7E-6340B651B1F1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www.newbubbles.com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7834-26AB-4853-A8E7-E2097D73D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ADD22-D12D-4BF6-AABD-A6E4FA4A69DC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www.newbubbles.com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E5B09-8EE5-43D3-B25B-FA1885E12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8272-A923-49D8-94DE-2E5354619512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www.newbubbles.com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E8E12-1B11-427E-A2CA-4E7D7C60A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02A70-FB2E-4FFE-BD44-182E375602AE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www.newbubbles.com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63157-6783-4C0A-A0FB-418A268AD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BD2B-FE39-4A8C-8275-F377D03D6E78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www.newbubbles.com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9BE8-A844-4EDC-A01E-B4B3BC17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3F42E-A878-4D4B-85F9-FA24884CEA9A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www.newbubbles.com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C787-4510-4535-B11F-68A4AEEFC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44FAC-EB50-4033-8EEF-D93A3CB0EBF9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www.newbubbles.com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0BCEC-C071-44EF-A348-337F22831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C13EDC-C428-4945-9CB3-24D8206A2A6A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GB"/>
              <a:t>www.newbubbles.com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1B87F7-99C8-4CDD-8867-5F67DD564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Powerpoint Template 6b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4704"/>
          </a:xfrm>
        </p:spPr>
        <p:txBody>
          <a:bodyPr/>
          <a:lstStyle/>
          <a:p>
            <a:r>
              <a:rPr lang="en-US" b="1" dirty="0" smtClean="0"/>
              <a:t>Equality, Integrity and the Management of Teaching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9342"/>
            <a:ext cx="8229600" cy="318186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lvl="8" indent="0" algn="ctr" eaLnBrk="0" fontAlgn="base" hangingPunct="0">
              <a:spcAft>
                <a:spcPct val="0"/>
              </a:spcAft>
              <a:buNone/>
            </a:pPr>
            <a:r>
              <a:rPr lang="en-GB" sz="4400" b="1" dirty="0"/>
              <a:t>Trevor Gordon MSc</a:t>
            </a:r>
            <a:r>
              <a:rPr lang="en-GB" sz="4400" b="1" dirty="0" smtClean="0"/>
              <a:t>. F.I.W</a:t>
            </a:r>
            <a:endParaRPr lang="en-GB" sz="44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www.newbubbles.com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C38FA-8379-4740-9F2C-7B244F69FAF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1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Embedding a Creative Component / Competence in Teaching and Learning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www.newbubbles.com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C38FA-8379-4740-9F2C-7B244F69FAF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57375" y="1844824"/>
            <a:ext cx="4154785" cy="3970189"/>
            <a:chOff x="1857375" y="1844824"/>
            <a:chExt cx="4154785" cy="3970189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500313" y="1928813"/>
              <a:ext cx="3398837" cy="3227387"/>
              <a:chOff x="2301" y="4358"/>
              <a:chExt cx="7320" cy="6626"/>
            </a:xfrm>
          </p:grpSpPr>
          <p:sp>
            <p:nvSpPr>
              <p:cNvPr id="13" name="Line 6"/>
              <p:cNvSpPr>
                <a:spLocks noChangeShapeType="1"/>
              </p:cNvSpPr>
              <p:nvPr/>
            </p:nvSpPr>
            <p:spPr bwMode="auto">
              <a:xfrm>
                <a:off x="2301" y="4358"/>
                <a:ext cx="0" cy="66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>
                <a:off x="2301" y="10984"/>
                <a:ext cx="73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 rot="-5400000">
              <a:off x="904875" y="3238500"/>
              <a:ext cx="2362200" cy="457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200" b="1" dirty="0">
                  <a:solidFill>
                    <a:srgbClr val="000099"/>
                  </a:solidFill>
                  <a:latin typeface="Trebuchet MS" pitchFamily="34" charset="0"/>
                </a:rPr>
                <a:t>CREATIVE COMPONENT/COMPETENCE</a:t>
              </a:r>
              <a:endParaRPr lang="en-GB" dirty="0">
                <a:solidFill>
                  <a:srgbClr val="000099"/>
                </a:solidFill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28938" y="5357813"/>
              <a:ext cx="2667000" cy="457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200" b="1" dirty="0">
                  <a:solidFill>
                    <a:srgbClr val="000099"/>
                  </a:solidFill>
                  <a:latin typeface="Trebuchet MS" pitchFamily="34" charset="0"/>
                </a:rPr>
                <a:t>TECHNICAL COMPONENT/COMPETENCE</a:t>
              </a:r>
            </a:p>
            <a:p>
              <a:endParaRPr lang="en-GB" dirty="0">
                <a:solidFill>
                  <a:srgbClr val="00009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95736" y="5085184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51720" y="184482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80112" y="522920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46944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Outstanding </a:t>
            </a:r>
            <a:r>
              <a:rPr lang="en-GB" sz="4000" dirty="0" smtClean="0"/>
              <a:t>Leadership &amp; Management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</a:t>
            </a:r>
            <a:r>
              <a:rPr lang="en-GB" sz="2800" dirty="0" smtClean="0"/>
              <a:t>he </a:t>
            </a:r>
            <a:r>
              <a:rPr lang="en-GB" sz="2800" dirty="0"/>
              <a:t>following needs to be evidenced in the delivery of </a:t>
            </a:r>
            <a:r>
              <a:rPr lang="en-GB" sz="2800" dirty="0" smtClean="0"/>
              <a:t>Outstanding Leadership &amp; Management:</a:t>
            </a:r>
            <a:endParaRPr lang="en-GB" sz="2800" dirty="0"/>
          </a:p>
          <a:p>
            <a:pPr lvl="1"/>
            <a:r>
              <a:rPr lang="en-GB" dirty="0"/>
              <a:t>Inspirational </a:t>
            </a:r>
            <a:r>
              <a:rPr lang="en-GB" dirty="0" smtClean="0"/>
              <a:t>Management </a:t>
            </a:r>
            <a:endParaRPr lang="en-GB" dirty="0"/>
          </a:p>
          <a:p>
            <a:pPr lvl="1"/>
            <a:r>
              <a:rPr lang="en-GB" dirty="0" err="1"/>
              <a:t>Innovational</a:t>
            </a:r>
            <a:r>
              <a:rPr lang="en-GB" dirty="0"/>
              <a:t> </a:t>
            </a:r>
            <a:r>
              <a:rPr lang="en-GB" dirty="0" smtClean="0"/>
              <a:t>Management</a:t>
            </a:r>
            <a:endParaRPr lang="en-GB" dirty="0"/>
          </a:p>
          <a:p>
            <a:pPr lvl="1"/>
            <a:r>
              <a:rPr lang="en-GB" dirty="0"/>
              <a:t>Motivational </a:t>
            </a:r>
            <a:r>
              <a:rPr lang="en-GB" dirty="0" smtClean="0"/>
              <a:t>Management</a:t>
            </a:r>
            <a:endParaRPr lang="en-GB" dirty="0"/>
          </a:p>
          <a:p>
            <a:pPr lvl="1"/>
            <a:r>
              <a:rPr lang="en-GB" dirty="0"/>
              <a:t>Dynamic </a:t>
            </a:r>
            <a:r>
              <a:rPr lang="en-GB" dirty="0" smtClean="0"/>
              <a:t>Management</a:t>
            </a:r>
            <a:endParaRPr lang="en-GB" dirty="0"/>
          </a:p>
          <a:p>
            <a:pPr lvl="1"/>
            <a:r>
              <a:rPr lang="en-GB" dirty="0"/>
              <a:t>Aspirational </a:t>
            </a:r>
            <a:r>
              <a:rPr lang="en-GB" dirty="0" smtClean="0"/>
              <a:t>Management </a:t>
            </a:r>
            <a:endParaRPr lang="en-GB" dirty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www.newbubbles.com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C38FA-8379-4740-9F2C-7B244F69FAF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9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65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Equality, Integrity and the Management of Teaching </vt:lpstr>
      <vt:lpstr>Embedding a Creative Component / Competence in Teaching and Learning</vt:lpstr>
      <vt:lpstr>Outstanding Leadership &amp; Management</vt:lpstr>
    </vt:vector>
  </TitlesOfParts>
  <Company>FME Consultants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Management</dc:title>
  <dc:creator>Paul McGregor</dc:creator>
  <cp:lastModifiedBy>Paul Tully</cp:lastModifiedBy>
  <cp:revision>20</cp:revision>
  <dcterms:created xsi:type="dcterms:W3CDTF">2011-07-06T11:54:49Z</dcterms:created>
  <dcterms:modified xsi:type="dcterms:W3CDTF">2015-03-19T16:34:45Z</dcterms:modified>
</cp:coreProperties>
</file>